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0287000" cy="128587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Slide de Títu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71480" y="2104560"/>
            <a:ext cx="8743680" cy="447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1028880">
              <a:lnSpc>
                <a:spcPct val="90000"/>
              </a:lnSpc>
              <a:buNone/>
            </a:pPr>
            <a:r>
              <a:rPr b="0" lang="pt-BR" sz="67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67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C442DFCC-6ADF-4E2F-BEFD-4BC15F5DEE11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údo com Le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08480" y="857160"/>
            <a:ext cx="3317400" cy="299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28880">
              <a:lnSpc>
                <a:spcPct val="90000"/>
              </a:lnSpc>
              <a:buNone/>
            </a:pPr>
            <a:r>
              <a:rPr b="0" lang="pt-BR" sz="36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373280" y="1851480"/>
            <a:ext cx="5207400" cy="9137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7040" indent="-257040" defTabSz="102888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77148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1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nível</a:t>
            </a:r>
            <a:endParaRPr b="0" lang="en-US" sz="31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8592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Terceiro nível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80036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Quarto nível</a:t>
            </a:r>
            <a:endParaRPr b="0" lang="en-US" sz="2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31444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nível</a:t>
            </a:r>
            <a:endParaRPr b="0" lang="en-US" sz="2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708480" y="3857760"/>
            <a:ext cx="3317400" cy="714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102888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28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29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30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28DF8B7-4756-42CD-88A3-5298AD607DEA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magem com Legend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08480" y="857160"/>
            <a:ext cx="3317400" cy="2999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28880">
              <a:lnSpc>
                <a:spcPct val="90000"/>
              </a:lnSpc>
              <a:buNone/>
            </a:pPr>
            <a:r>
              <a:rPr b="0" lang="pt-BR" sz="36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373280" y="1851480"/>
            <a:ext cx="5207400" cy="9137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4572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no ícone para adicionar uma imagem</a:t>
            </a:r>
            <a:endParaRPr b="0" lang="en-US" sz="3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708480" y="3857760"/>
            <a:ext cx="3317400" cy="714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102888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dt" idx="31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 type="ftr" idx="32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 type="sldNum" idx="33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F2C5057-CE23-4106-8469-5A29667DE58E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ítulo e Texto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07400" y="684720"/>
            <a:ext cx="8872200" cy="248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28880">
              <a:lnSpc>
                <a:spcPct val="90000"/>
              </a:lnSpc>
              <a:buNone/>
            </a:pPr>
            <a:r>
              <a:rPr b="0" lang="pt-BR" sz="49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49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07400" y="3422880"/>
            <a:ext cx="8872200" cy="815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57040" indent="-257040" defTabSz="102888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1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31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77148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nível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8592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Terceiro nível</a:t>
            </a:r>
            <a:endParaRPr b="0" lang="en-US" sz="2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80036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Quarto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31444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4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5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6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9805A8FB-130C-4537-8D01-A65863CFF0EE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Texto e Título Vertical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361640" y="684720"/>
            <a:ext cx="2217600" cy="1089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1028880">
              <a:lnSpc>
                <a:spcPct val="90000"/>
              </a:lnSpc>
              <a:buNone/>
            </a:pPr>
            <a:r>
              <a:rPr b="0" lang="pt-BR" sz="49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49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07400" y="684720"/>
            <a:ext cx="6525360" cy="1089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57040" indent="-257040" defTabSz="102888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1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31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77148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nível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8592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Terceiro nível</a:t>
            </a:r>
            <a:endParaRPr b="0" lang="en-US" sz="2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80036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Quarto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31444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7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8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9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DD7C0B87-D5B6-48C7-BCF8-B05DFF068AFB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ulo e Conteúd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07400" y="684720"/>
            <a:ext cx="8872200" cy="248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28880">
              <a:lnSpc>
                <a:spcPct val="90000"/>
              </a:lnSpc>
              <a:buNone/>
            </a:pPr>
            <a:r>
              <a:rPr b="0" lang="pt-BR" sz="49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49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07400" y="3422880"/>
            <a:ext cx="8872200" cy="815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7040" indent="-257040" defTabSz="102888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1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31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77148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nível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8592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Terceiro nível</a:t>
            </a:r>
            <a:endParaRPr b="0" lang="en-US" sz="2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80036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Quarto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31444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10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11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sldNum" idx="12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AAC5D6E-5800-450F-8D24-D086B2B22B21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abeçalho da Seçã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02000" y="3205800"/>
            <a:ext cx="8872200" cy="534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28880">
              <a:lnSpc>
                <a:spcPct val="90000"/>
              </a:lnSpc>
              <a:buNone/>
            </a:pPr>
            <a:r>
              <a:rPr b="0" lang="pt-BR" sz="67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67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02000" y="8605080"/>
            <a:ext cx="8872200" cy="281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102888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</a:tabLst>
            </a:pPr>
            <a:r>
              <a:rPr b="0" lang="pt-BR" sz="27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3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4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15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4F6F0CAE-02AA-432C-A28A-6F5512963806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uas Partes de Conteúd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07400" y="684720"/>
            <a:ext cx="8872200" cy="248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28880">
              <a:lnSpc>
                <a:spcPct val="90000"/>
              </a:lnSpc>
              <a:buNone/>
            </a:pPr>
            <a:r>
              <a:rPr b="0" lang="pt-BR" sz="49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49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07400" y="3422880"/>
            <a:ext cx="4371480" cy="815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7040" indent="-257040" defTabSz="102888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1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31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77148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nível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8592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Terceiro nível</a:t>
            </a:r>
            <a:endParaRPr b="0" lang="en-US" sz="2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80036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Quarto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31444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207760" y="3422880"/>
            <a:ext cx="4371480" cy="8158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7040" indent="-257040" defTabSz="102888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1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31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77148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nível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8592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Terceiro nível</a:t>
            </a:r>
            <a:endParaRPr b="0" lang="en-US" sz="2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80036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Quarto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31444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dt" idx="16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ftr" idx="17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sldNum" idx="18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56809C5E-C005-498F-ADC6-549885419A6D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açã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08480" y="684720"/>
            <a:ext cx="8872200" cy="248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28880">
              <a:lnSpc>
                <a:spcPct val="90000"/>
              </a:lnSpc>
              <a:buNone/>
            </a:pPr>
            <a:r>
              <a:rPr b="0" lang="pt-BR" sz="49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49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08480" y="3152160"/>
            <a:ext cx="4351680" cy="154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2888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</a:tabLst>
            </a:pPr>
            <a:r>
              <a:rPr b="1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708480" y="4696920"/>
            <a:ext cx="4351680" cy="690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7040" indent="-257040" defTabSz="102888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1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31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77148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nível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8592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Terceiro nível</a:t>
            </a:r>
            <a:endParaRPr b="0" lang="en-US" sz="2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80036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Quarto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31444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207760" y="3152160"/>
            <a:ext cx="4372920" cy="1544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1028880">
              <a:lnSpc>
                <a:spcPct val="90000"/>
              </a:lnSpc>
              <a:spcBef>
                <a:spcPts val="1125"/>
              </a:spcBef>
              <a:buNone/>
              <a:tabLst>
                <a:tab algn="l" pos="0"/>
              </a:tabLst>
            </a:pPr>
            <a:r>
              <a:rPr b="1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207760" y="4696920"/>
            <a:ext cx="4372920" cy="690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57040" indent="-257040" defTabSz="1028880">
              <a:lnSpc>
                <a:spcPct val="90000"/>
              </a:lnSpc>
              <a:spcBef>
                <a:spcPts val="1125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31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Clique para editar os estilos de texto Mestres</a:t>
            </a:r>
            <a:endParaRPr b="0" lang="en-US" sz="31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77148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7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Segundo nível</a:t>
            </a:r>
            <a:endParaRPr b="0" lang="en-US" sz="27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28592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5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Terceiro nível</a:t>
            </a:r>
            <a:endParaRPr b="0" lang="en-US" sz="22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80036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Quarto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314440" indent="-257040" defTabSz="1028880">
              <a:lnSpc>
                <a:spcPct val="90000"/>
              </a:lnSpc>
              <a:spcBef>
                <a:spcPts val="56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2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Quinto nível</a:t>
            </a:r>
            <a:endParaRPr b="0" lang="en-US" sz="202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5" name="PlaceHolder 6"/>
          <p:cNvSpPr>
            <a:spLocks noGrp="1"/>
          </p:cNvSpPr>
          <p:nvPr>
            <p:ph type="dt" idx="19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7"/>
          <p:cNvSpPr>
            <a:spLocks noGrp="1"/>
          </p:cNvSpPr>
          <p:nvPr>
            <p:ph type="ftr" idx="20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8"/>
          <p:cNvSpPr>
            <a:spLocks noGrp="1"/>
          </p:cNvSpPr>
          <p:nvPr>
            <p:ph type="sldNum" idx="21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36B81EE8-A6A5-4DD0-81E6-DC300B173286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omente Títu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07400" y="684720"/>
            <a:ext cx="8872200" cy="2485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1028880">
              <a:lnSpc>
                <a:spcPct val="90000"/>
              </a:lnSpc>
              <a:buNone/>
            </a:pPr>
            <a:r>
              <a:rPr b="0" lang="pt-BR" sz="495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Clique para editar o título Mestre</a:t>
            </a:r>
            <a:endParaRPr b="0" lang="en-US" sz="495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dt" idx="22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ftr" idx="23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sldNum" idx="24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7E2DE45E-723A-44FF-9E70-C9DAEE22A204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Em Branc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 idx="25"/>
          </p:nvPr>
        </p:nvSpPr>
        <p:spPr>
          <a:xfrm>
            <a:off x="70740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457200">
              <a:lnSpc>
                <a:spcPct val="100000"/>
              </a:lnSpc>
              <a:buNone/>
            </a:pPr>
            <a:r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&lt;data/hora&gt;</a:t>
            </a:r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6"/>
          </p:nvPr>
        </p:nvSpPr>
        <p:spPr>
          <a:xfrm>
            <a:off x="3407400" y="11918160"/>
            <a:ext cx="34714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7"/>
          </p:nvPr>
        </p:nvSpPr>
        <p:spPr>
          <a:xfrm>
            <a:off x="7265160" y="11918160"/>
            <a:ext cx="2314080" cy="68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def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</a:pPr>
            <a:fld id="{EF70C9E0-E580-4684-A0E2-EC1B37F1D5FE}" type="slidenum">
              <a:rPr b="0" lang="pt-BR" sz="135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&lt;número&gt;</a:t>
            </a:fld>
            <a:endParaRPr b="0" lang="pt-BR" sz="13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ixaDeTexto 3"/>
          <p:cNvSpPr/>
          <p:nvPr/>
        </p:nvSpPr>
        <p:spPr>
          <a:xfrm>
            <a:off x="1098720" y="11880000"/>
            <a:ext cx="8081280" cy="33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0" i="1" lang="pt-BR" sz="16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*Dica: as imagens em formato quadrado são mais adequadas para inserir no card. </a:t>
            </a:r>
            <a:endParaRPr b="0" lang="pt-BR" sz="1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" name="CaixaDeTexto 2"/>
          <p:cNvSpPr/>
          <p:nvPr/>
        </p:nvSpPr>
        <p:spPr>
          <a:xfrm>
            <a:off x="1098720" y="2894040"/>
            <a:ext cx="8081280" cy="727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457200">
              <a:lnSpc>
                <a:spcPct val="100000"/>
              </a:lnSpc>
            </a:pPr>
            <a:r>
              <a:rPr b="1" lang="pt-BR" sz="36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PASSO A PASSO DE COMO UTILIZAR O AVATAR</a:t>
            </a:r>
            <a:endParaRPr b="0" lang="pt-BR" sz="36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pt-BR" sz="19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Passo 01: </a:t>
            </a:r>
            <a:r>
              <a:rPr b="0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No slide 2, clique com o "botão esquerdo" em cima da foto". </a:t>
            </a:r>
            <a:endParaRPr b="0" lang="pt-B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pt-B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Passo 02: </a:t>
            </a:r>
            <a:r>
              <a:rPr b="0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Selecione a imagem que deseja colocar no Card e clique em "Abrir". </a:t>
            </a:r>
            <a:endParaRPr b="0" lang="pt-B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pt-B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Passo 03: </a:t>
            </a:r>
            <a:r>
              <a:rPr b="0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Ajuste a foto para que fique sobre a área da foto. Confira se está tudo certo antes de salvar.</a:t>
            </a:r>
            <a:endParaRPr b="0" lang="pt-B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pt-B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Passo 04: </a:t>
            </a:r>
            <a:r>
              <a:rPr b="0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Para salvar como imagem, clique em "Arquivo" e depois em "Salvar Como". Nas opções de documento, altere a opção "Apresentação do PowerPoint" para "Formato PNG". </a:t>
            </a:r>
            <a:endParaRPr b="0" lang="pt-B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pt-B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r>
              <a:rPr b="1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Passo 05: </a:t>
            </a:r>
            <a:r>
              <a:rPr b="0" lang="pt-BR" sz="2400" strike="noStrike" u="none">
                <a:solidFill>
                  <a:schemeClr val="lt1"/>
                </a:solidFill>
                <a:effectLst/>
                <a:uFillTx/>
                <a:latin typeface="Aptos"/>
              </a:rPr>
              <a:t>Pronto! Publique em suas redes sociais.</a:t>
            </a:r>
            <a:endParaRPr b="0" lang="pt-BR" sz="24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457200">
              <a:lnSpc>
                <a:spcPct val="100000"/>
              </a:lnSpc>
            </a:pPr>
            <a:endParaRPr b="0" lang="pt-BR" sz="197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m 4" descr="Mulher sorrindo e posando para foto&#10;&#10;O conteúdo gerado por IA pode estar incorreto."/>
          <p:cNvPicPr/>
          <p:nvPr/>
        </p:nvPicPr>
        <p:blipFill>
          <a:blip r:embed="rId2"/>
          <a:stretch/>
        </p:blipFill>
        <p:spPr>
          <a:xfrm>
            <a:off x="2109600" y="3879360"/>
            <a:ext cx="6067080" cy="6067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Tema do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Application>LibreOffice/25.2.5.2$Windows_X86_64 LibreOffice_project/03d19516eb2e1dd5d4ccd751a0d6f35f35e08022</Application>
  <AppVersion>15.0000</AppVersion>
  <Words>119</Words>
  <Paragraphs>13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2025-09-10T20:04:22Z</dcterms:created>
  <dc:creator>Pedro Berbare</dc:creator>
  <dc:description/>
  <dc:language>pt-BR</dc:language>
  <cp:lastModifiedBy/>
  <dcterms:modified xsi:type="dcterms:W3CDTF">2025-09-11T17:05:51Z</dcterms:modified>
  <cp:revision>15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2</vt:i4>
  </property>
</Properties>
</file>